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70" r:id="rId5"/>
    <p:sldId id="271" r:id="rId6"/>
    <p:sldId id="269" r:id="rId7"/>
    <p:sldId id="27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33"/>
    <p:restoredTop sz="94661"/>
  </p:normalViewPr>
  <p:slideViewPr>
    <p:cSldViewPr snapToGrid="0" snapToObjects="1">
      <p:cViewPr varScale="1">
        <p:scale>
          <a:sx n="83" d="100"/>
          <a:sy n="83" d="100"/>
        </p:scale>
        <p:origin x="232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5728-66C9-074A-8ED2-48E2E51A8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074EC-0CBD-7C45-AD73-B693448ED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24D44-7567-324E-B7D5-F45399F9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6CADB-E560-F740-AE72-69DC7EDC5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1C6FF-1414-114B-8AD3-06191871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98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22FF-920F-EE47-87DA-2BC235C9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0A658-53D1-0842-897F-CEF6A7A5E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F3F12-FAB1-3E4D-8E31-90C543DF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08293-A991-5F40-A5DE-B9D7B77BC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FD4E1-F013-9944-AFF4-3DDF7D89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7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FEEF12-1AFF-054D-B14D-273E14299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2FC44-9328-334B-9415-2F5328B2A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B6A9A-9B7E-414D-ABF8-9DF058F6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6E217-567B-AF48-AB3D-5E27F48A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7BA96-C7CD-4841-9C28-B7C7B43A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E622A-BF18-DF4C-BFAC-EF0CF47D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72E0-00D7-9541-BE8D-57B4445F9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740A3-EBB7-694D-AF1E-C7B3A45D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0F659-B6E5-0749-98B5-6DC5F8B74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52411-5AE6-9443-A4DE-ACA9F4E6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27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AE7E-98AE-FC49-8623-C662EC45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7E7B0-6760-9F46-A15B-8F513BB8F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4BD24-B1BF-9140-A66D-88C715138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769D4-D00E-664C-9A79-D5561D90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6BADE-D380-6941-A184-AC1F3AB3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0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E33E-303C-BD41-88AF-4D1CFDFD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97A14-DC6C-C04C-A298-EE6C7DA1E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26D29-66B8-544F-ABA7-2D593ED14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61CE4-FFE6-1640-AC87-5AE4D39F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73974-B86A-2444-986E-13E49084F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9D689-763C-9643-AE3D-C4C7C1C7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3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68D9-AD7A-B040-80F0-C82725AE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3C496-6828-5E4B-B058-FC1CDA8F6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C5A95-2B77-3F4E-8862-D4F72304E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738B7-8CF9-494D-BDA7-E3BA3634B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4C538-5C1C-7D4B-A415-7A7F462FB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83A733-F70D-1141-A1A9-A94BE08F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A7180F-767D-9643-802F-5C159C3E3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0BC9B9-1C4B-BD43-B5E7-8292A4BE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48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3077-DFD5-9D4D-82E9-205082D3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5CA6F-8A9D-BB4B-B5E0-418AC551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B6C05-547B-B449-AE17-57575AB6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1C8A8-73D5-D84D-A491-3CB43A96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734EFD-F9CE-0346-9815-B1DDAF6A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6B7EC-1D90-174B-AFB2-1E8CF2072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9B2BE-7CD6-314A-960E-B26CF4F6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41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01F4-7294-144E-96F8-650DF212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6038E-D54A-1F41-988A-5D006CFF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592F-5930-5243-9160-D49AE2FA0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BC167-B3F7-2043-82AD-35A2DCA9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70D00-D98D-D64A-BDCD-C4899637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8ECD9-00FC-824E-A5F3-6CDED8A07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4A2A-01BF-EA47-9A55-44F6239B0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1647C6-D07C-E14B-A003-EA96B900D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443F0-6B78-364C-B4CD-10D98F501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F9E18-866E-144C-96AD-2C33C9E56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E4EF-1A07-8740-80B6-D041CCD5E262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0FE9F-021B-2947-B5EE-A8EDAAD2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5B922-0E7C-644A-92AE-D54F6F15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26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17095E-7455-6548-B718-9D1CEE11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C3F81-B7D9-CF4A-B676-5309F4366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21136-F426-3B40-A761-EBA2D6A5C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1E4EF-1A07-8740-80B6-D041CCD5E262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2179-2052-A44A-8151-F28F0CC64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ACE38-01D1-9443-87F4-2F9168A07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AB225-1233-DC44-9389-D83495FF2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6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209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Deployment Pipelines</a:t>
            </a:r>
            <a:br>
              <a:rPr lang="en-US" sz="3600" dirty="0"/>
            </a:br>
            <a:r>
              <a:rPr lang="en-US" sz="3600" dirty="0"/>
              <a:t>Review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437" y="3668445"/>
            <a:ext cx="3829193" cy="21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9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Assignment 8 solution</a:t>
            </a:r>
          </a:p>
          <a:p>
            <a:r>
              <a:rPr lang="en-US" dirty="0"/>
              <a:t>Lecture review</a:t>
            </a:r>
          </a:p>
          <a:p>
            <a:r>
              <a:rPr lang="en-US" dirty="0"/>
              <a:t>Classroom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9DF3E-028F-DC4E-91A3-FD12894F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02" y="1718510"/>
            <a:ext cx="1585291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1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Deployment pipeline</a:t>
            </a:r>
          </a:p>
          <a:p>
            <a:pPr lvl="1"/>
            <a:r>
              <a:rPr lang="en-US" dirty="0"/>
              <a:t>Automated way to build, test, and release software</a:t>
            </a:r>
          </a:p>
          <a:p>
            <a:pPr lvl="1"/>
            <a:r>
              <a:rPr lang="en-US" dirty="0"/>
              <a:t>Partitioned into multiple stages</a:t>
            </a:r>
          </a:p>
          <a:p>
            <a:endParaRPr lang="en-US" dirty="0"/>
          </a:p>
          <a:p>
            <a:r>
              <a:rPr lang="en-US" dirty="0"/>
              <a:t>Pipeline benefits:</a:t>
            </a:r>
          </a:p>
          <a:p>
            <a:pPr lvl="1"/>
            <a:r>
              <a:rPr lang="en-US" dirty="0"/>
              <a:t>Software releases become automatic.</a:t>
            </a:r>
          </a:p>
          <a:p>
            <a:pPr lvl="1"/>
            <a:r>
              <a:rPr lang="en-US" dirty="0"/>
              <a:t>Every software change is tested the same way.</a:t>
            </a:r>
          </a:p>
          <a:p>
            <a:pPr lvl="1"/>
            <a:r>
              <a:rPr lang="en-US" dirty="0"/>
              <a:t>Improved software change traceability. </a:t>
            </a:r>
          </a:p>
        </p:txBody>
      </p:sp>
    </p:spTree>
    <p:extLst>
      <p:ext uri="{BB962C8B-B14F-4D97-AF65-F5344CB8AC3E}">
        <p14:creationId xmlns:p14="http://schemas.microsoft.com/office/powerpoint/2010/main" val="4123388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development stage</a:t>
            </a:r>
          </a:p>
          <a:p>
            <a:pPr lvl="1"/>
            <a:r>
              <a:rPr lang="en-US" dirty="0"/>
              <a:t>Developers code and test software on their local workstation.</a:t>
            </a:r>
          </a:p>
          <a:p>
            <a:pPr lvl="1"/>
            <a:r>
              <a:rPr lang="en-US" dirty="0" err="1"/>
              <a:t>Linting</a:t>
            </a:r>
            <a:r>
              <a:rPr lang="en-US" dirty="0"/>
              <a:t>: static code analysis</a:t>
            </a:r>
          </a:p>
          <a:p>
            <a:pPr lvl="1"/>
            <a:r>
              <a:rPr lang="en-US" dirty="0"/>
              <a:t>Unit testing: functional-level tests</a:t>
            </a:r>
          </a:p>
          <a:p>
            <a:endParaRPr lang="en-US" dirty="0"/>
          </a:p>
          <a:p>
            <a:r>
              <a:rPr lang="en-US" dirty="0"/>
              <a:t>Build stage</a:t>
            </a:r>
          </a:p>
          <a:p>
            <a:pPr lvl="1"/>
            <a:r>
              <a:rPr lang="en-US" dirty="0"/>
              <a:t>Triggered when developer commits code into </a:t>
            </a:r>
            <a:r>
              <a:rPr lang="en-US" dirty="0" err="1"/>
              <a:t>git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Linting</a:t>
            </a:r>
            <a:r>
              <a:rPr lang="en-US" dirty="0"/>
              <a:t>, Unit testing, Building</a:t>
            </a:r>
          </a:p>
          <a:p>
            <a:pPr lvl="1"/>
            <a:r>
              <a:rPr lang="en-US" dirty="0"/>
              <a:t>Code packaged and stored in artifact repository</a:t>
            </a:r>
          </a:p>
        </p:txBody>
      </p:sp>
    </p:spTree>
    <p:extLst>
      <p:ext uri="{BB962C8B-B14F-4D97-AF65-F5344CB8AC3E}">
        <p14:creationId xmlns:p14="http://schemas.microsoft.com/office/powerpoint/2010/main" val="2556452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4F5-37BB-544F-875F-E71CCBC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BD81-0456-EE4A-8044-57DBD9B85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Testing stage</a:t>
            </a:r>
          </a:p>
          <a:p>
            <a:pPr lvl="1"/>
            <a:r>
              <a:rPr lang="en-US" dirty="0"/>
              <a:t>Automated tests, Non-functional tests, Performance testing, Manual tests</a:t>
            </a:r>
          </a:p>
          <a:p>
            <a:endParaRPr lang="en-US" dirty="0"/>
          </a:p>
          <a:p>
            <a:r>
              <a:rPr lang="en-US" dirty="0"/>
              <a:t>Production release/ deployment</a:t>
            </a:r>
          </a:p>
          <a:p>
            <a:pPr lvl="1"/>
            <a:r>
              <a:rPr lang="en-US" dirty="0"/>
              <a:t>Code artifact is deployed to production systems.</a:t>
            </a:r>
          </a:p>
          <a:p>
            <a:pPr lvl="1"/>
            <a:r>
              <a:rPr lang="en-US" dirty="0"/>
              <a:t>Automated smoke tests.</a:t>
            </a:r>
          </a:p>
          <a:p>
            <a:endParaRPr lang="en-US" dirty="0"/>
          </a:p>
          <a:p>
            <a:r>
              <a:rPr lang="en-US" dirty="0"/>
              <a:t>Jenkins: open source Continuous Integration/ Continuous Delivery system</a:t>
            </a:r>
          </a:p>
        </p:txBody>
      </p:sp>
    </p:spTree>
    <p:extLst>
      <p:ext uri="{BB962C8B-B14F-4D97-AF65-F5344CB8AC3E}">
        <p14:creationId xmlns:p14="http://schemas.microsoft.com/office/powerpoint/2010/main" val="2959586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F194-DC87-3B42-A050-6E8E5B01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99BF-6AED-7348-9DA9-0B24E933E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  <a:p>
            <a:endParaRPr lang="en-US" dirty="0"/>
          </a:p>
          <a:p>
            <a:r>
              <a:rPr lang="en-US" dirty="0"/>
              <a:t>Overview: </a:t>
            </a:r>
          </a:p>
          <a:p>
            <a:pPr lvl="1"/>
            <a:r>
              <a:rPr lang="en-US" dirty="0"/>
              <a:t>Create an automated infrastructure pipeline using a </a:t>
            </a:r>
            <a:r>
              <a:rPr lang="en-US" dirty="0" err="1"/>
              <a:t>Jenkinsfile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Show me your work when completed!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24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9: Code Pipeline</a:t>
            </a:r>
          </a:p>
          <a:p>
            <a:r>
              <a:rPr lang="en-US" dirty="0"/>
              <a:t>Read </a:t>
            </a:r>
            <a:r>
              <a:rPr lang="en-US" i="1" dirty="0"/>
              <a:t>Infrastructure as Code </a:t>
            </a:r>
            <a:r>
              <a:rPr lang="en-US" dirty="0"/>
              <a:t>Chapters 9 &amp; 14</a:t>
            </a:r>
          </a:p>
          <a:p>
            <a:r>
              <a:rPr lang="en-US" dirty="0"/>
              <a:t>Watch </a:t>
            </a:r>
            <a:r>
              <a:rPr lang="en-US"/>
              <a:t>Lecture 11 </a:t>
            </a:r>
            <a:r>
              <a:rPr lang="en-US" dirty="0"/>
              <a:t>videos</a:t>
            </a:r>
          </a:p>
        </p:txBody>
      </p:sp>
    </p:spTree>
    <p:extLst>
      <p:ext uri="{BB962C8B-B14F-4D97-AF65-F5344CB8AC3E}">
        <p14:creationId xmlns:p14="http://schemas.microsoft.com/office/powerpoint/2010/main" val="1107581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199</Words>
  <Application>Microsoft Macintosh PowerPoint</Application>
  <PresentationFormat>Widescreen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DevOps &amp; Cloud Infrastructure SEIS 665 Deployment Pipelines Review</vt:lpstr>
      <vt:lpstr>Agenda</vt:lpstr>
      <vt:lpstr>Lecture Review</vt:lpstr>
      <vt:lpstr>Lecture Review</vt:lpstr>
      <vt:lpstr>Lecture Review</vt:lpstr>
      <vt:lpstr>Classroom Project</vt:lpstr>
      <vt:lpstr>Homework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24</cp:revision>
  <dcterms:created xsi:type="dcterms:W3CDTF">2018-03-18T18:36:44Z</dcterms:created>
  <dcterms:modified xsi:type="dcterms:W3CDTF">2018-08-19T18:11:00Z</dcterms:modified>
</cp:coreProperties>
</file>